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ms-MY"/>
    </a:defPPr>
    <a:lvl1pPr marL="0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69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38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06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75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44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13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82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51" algn="l" defTabSz="2952138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064" y="-7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FA55-92F3-4DEB-88D6-7BBC48CF9A0D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62A0-8600-4616-8D6C-73787D54C583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7178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1476069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2952138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4428206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5904275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7380344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8856413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10332482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11808551" algn="l" defTabSz="2952138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562A0-8600-4616-8D6C-73787D54C583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9203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5"/>
            <a:ext cx="18178780" cy="64905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4"/>
            <a:ext cx="14970760" cy="77382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0649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0130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29070" y="1619142"/>
            <a:ext cx="3609024" cy="344434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007" y="1619142"/>
            <a:ext cx="10470622" cy="344434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774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6868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8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50"/>
            <a:ext cx="18178780" cy="6623742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606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38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06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27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34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41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248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855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8809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007" y="9420441"/>
            <a:ext cx="7039822" cy="26642175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8275" y="9420441"/>
            <a:ext cx="7039822" cy="26642175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8794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3" y="6777950"/>
            <a:ext cx="9449550" cy="282472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069" indent="0">
              <a:buNone/>
              <a:defRPr sz="6400" b="1"/>
            </a:lvl2pPr>
            <a:lvl3pPr marL="2952138" indent="0">
              <a:buNone/>
              <a:defRPr sz="5800" b="1"/>
            </a:lvl3pPr>
            <a:lvl4pPr marL="4428206" indent="0">
              <a:buNone/>
              <a:defRPr sz="5200" b="1"/>
            </a:lvl4pPr>
            <a:lvl5pPr marL="5904275" indent="0">
              <a:buNone/>
              <a:defRPr sz="5200" b="1"/>
            </a:lvl5pPr>
            <a:lvl6pPr marL="7380344" indent="0">
              <a:buNone/>
              <a:defRPr sz="5200" b="1"/>
            </a:lvl6pPr>
            <a:lvl7pPr marL="8856413" indent="0">
              <a:buNone/>
              <a:defRPr sz="5200" b="1"/>
            </a:lvl7pPr>
            <a:lvl8pPr marL="10332482" indent="0">
              <a:buNone/>
              <a:defRPr sz="5200" b="1"/>
            </a:lvl8pPr>
            <a:lvl9pPr marL="1180855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3" y="9602676"/>
            <a:ext cx="9449550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201" y="6777950"/>
            <a:ext cx="9453262" cy="282472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069" indent="0">
              <a:buNone/>
              <a:defRPr sz="6400" b="1"/>
            </a:lvl2pPr>
            <a:lvl3pPr marL="2952138" indent="0">
              <a:buNone/>
              <a:defRPr sz="5800" b="1"/>
            </a:lvl3pPr>
            <a:lvl4pPr marL="4428206" indent="0">
              <a:buNone/>
              <a:defRPr sz="5200" b="1"/>
            </a:lvl4pPr>
            <a:lvl5pPr marL="5904275" indent="0">
              <a:buNone/>
              <a:defRPr sz="5200" b="1"/>
            </a:lvl5pPr>
            <a:lvl6pPr marL="7380344" indent="0">
              <a:buNone/>
              <a:defRPr sz="5200" b="1"/>
            </a:lvl6pPr>
            <a:lvl7pPr marL="8856413" indent="0">
              <a:buNone/>
              <a:defRPr sz="5200" b="1"/>
            </a:lvl7pPr>
            <a:lvl8pPr marL="10332482" indent="0">
              <a:buNone/>
              <a:defRPr sz="5200" b="1"/>
            </a:lvl8pPr>
            <a:lvl9pPr marL="1180855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201" y="9602676"/>
            <a:ext cx="9453262" cy="17446034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8406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672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7279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3" y="1205592"/>
            <a:ext cx="7036110" cy="5130774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6" y="1205595"/>
            <a:ext cx="11955816" cy="25843122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3" y="6336369"/>
            <a:ext cx="7036110" cy="20712348"/>
          </a:xfrm>
        </p:spPr>
        <p:txBody>
          <a:bodyPr/>
          <a:lstStyle>
            <a:lvl1pPr marL="0" indent="0">
              <a:buNone/>
              <a:defRPr sz="4600"/>
            </a:lvl1pPr>
            <a:lvl2pPr marL="1476069" indent="0">
              <a:buNone/>
              <a:defRPr sz="3800"/>
            </a:lvl2pPr>
            <a:lvl3pPr marL="2952138" indent="0">
              <a:buNone/>
              <a:defRPr sz="3200"/>
            </a:lvl3pPr>
            <a:lvl4pPr marL="4428206" indent="0">
              <a:buNone/>
              <a:defRPr sz="3000"/>
            </a:lvl4pPr>
            <a:lvl5pPr marL="5904275" indent="0">
              <a:buNone/>
              <a:defRPr sz="3000"/>
            </a:lvl5pPr>
            <a:lvl6pPr marL="7380344" indent="0">
              <a:buNone/>
              <a:defRPr sz="3000"/>
            </a:lvl6pPr>
            <a:lvl7pPr marL="8856413" indent="0">
              <a:buNone/>
              <a:defRPr sz="3000"/>
            </a:lvl7pPr>
            <a:lvl8pPr marL="10332482" indent="0">
              <a:buNone/>
              <a:defRPr sz="3000"/>
            </a:lvl8pPr>
            <a:lvl9pPr marL="11808551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6901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4"/>
            <a:ext cx="12832080" cy="2502306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400"/>
            </a:lvl1pPr>
            <a:lvl2pPr marL="1476069" indent="0">
              <a:buNone/>
              <a:defRPr sz="9000"/>
            </a:lvl2pPr>
            <a:lvl3pPr marL="2952138" indent="0">
              <a:buNone/>
              <a:defRPr sz="7800"/>
            </a:lvl3pPr>
            <a:lvl4pPr marL="4428206" indent="0">
              <a:buNone/>
              <a:defRPr sz="6400"/>
            </a:lvl4pPr>
            <a:lvl5pPr marL="5904275" indent="0">
              <a:buNone/>
              <a:defRPr sz="6400"/>
            </a:lvl5pPr>
            <a:lvl6pPr marL="7380344" indent="0">
              <a:buNone/>
              <a:defRPr sz="6400"/>
            </a:lvl6pPr>
            <a:lvl7pPr marL="8856413" indent="0">
              <a:buNone/>
              <a:defRPr sz="6400"/>
            </a:lvl7pPr>
            <a:lvl8pPr marL="10332482" indent="0">
              <a:buNone/>
              <a:defRPr sz="6400"/>
            </a:lvl8pPr>
            <a:lvl9pPr marL="11808551" indent="0">
              <a:buNone/>
              <a:defRPr sz="64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91"/>
            <a:ext cx="12832080" cy="3553689"/>
          </a:xfrm>
        </p:spPr>
        <p:txBody>
          <a:bodyPr/>
          <a:lstStyle>
            <a:lvl1pPr marL="0" indent="0">
              <a:buNone/>
              <a:defRPr sz="4600"/>
            </a:lvl1pPr>
            <a:lvl2pPr marL="1476069" indent="0">
              <a:buNone/>
              <a:defRPr sz="3800"/>
            </a:lvl2pPr>
            <a:lvl3pPr marL="2952138" indent="0">
              <a:buNone/>
              <a:defRPr sz="3200"/>
            </a:lvl3pPr>
            <a:lvl4pPr marL="4428206" indent="0">
              <a:buNone/>
              <a:defRPr sz="3000"/>
            </a:lvl4pPr>
            <a:lvl5pPr marL="5904275" indent="0">
              <a:buNone/>
              <a:defRPr sz="3000"/>
            </a:lvl5pPr>
            <a:lvl6pPr marL="7380344" indent="0">
              <a:buNone/>
              <a:defRPr sz="3000"/>
            </a:lvl6pPr>
            <a:lvl7pPr marL="8856413" indent="0">
              <a:buNone/>
              <a:defRPr sz="3000"/>
            </a:lvl7pPr>
            <a:lvl8pPr marL="10332482" indent="0">
              <a:buNone/>
              <a:defRPr sz="3000"/>
            </a:lvl8pPr>
            <a:lvl9pPr marL="11808551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7803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14" tIns="147608" rIns="295214" bIns="1476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3"/>
          </a:xfrm>
          <a:prstGeom prst="rect">
            <a:avLst/>
          </a:prstGeom>
        </p:spPr>
        <p:txBody>
          <a:bodyPr vert="horz" lIns="295214" tIns="147608" rIns="295214" bIns="1476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1" y="28065055"/>
            <a:ext cx="4990254" cy="1612127"/>
          </a:xfrm>
          <a:prstGeom prst="rect">
            <a:avLst/>
          </a:prstGeom>
        </p:spPr>
        <p:txBody>
          <a:bodyPr vert="horz" lIns="295214" tIns="147608" rIns="295214" bIns="147608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A892A-B06B-43CF-A7B4-4AD2216945A9}" type="datetimeFigureOut">
              <a:rPr lang="ms-MY" smtClean="0"/>
              <a:t>17/09/2015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9" y="28065055"/>
            <a:ext cx="6772486" cy="1612127"/>
          </a:xfrm>
          <a:prstGeom prst="rect">
            <a:avLst/>
          </a:prstGeom>
        </p:spPr>
        <p:txBody>
          <a:bodyPr vert="horz" lIns="295214" tIns="147608" rIns="295214" bIns="147608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5"/>
            <a:ext cx="4990254" cy="1612127"/>
          </a:xfrm>
          <a:prstGeom prst="rect">
            <a:avLst/>
          </a:prstGeom>
        </p:spPr>
        <p:txBody>
          <a:bodyPr vert="horz" lIns="295214" tIns="147608" rIns="295214" bIns="147608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A37D-3D3C-488E-8FD5-F5E665500E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963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138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1" indent="-1107051" algn="l" defTabSz="2952138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2" indent="-922543" algn="l" defTabSz="295213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3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2" indent="-738035" algn="l" defTabSz="2952138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1" indent="-738035" algn="l" defTabSz="2952138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0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48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17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86" indent="-738035" algn="l" defTabSz="2952138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69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38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06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75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44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13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82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51" algn="l" defTabSz="2952138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65" y="0"/>
            <a:ext cx="21412865" cy="3028300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13" name="TextBox 12"/>
          <p:cNvSpPr txBox="1"/>
          <p:nvPr/>
        </p:nvSpPr>
        <p:spPr>
          <a:xfrm>
            <a:off x="900312" y="7786690"/>
            <a:ext cx="19442160" cy="1078462"/>
          </a:xfrm>
          <a:prstGeom prst="rect">
            <a:avLst/>
          </a:prstGeom>
          <a:noFill/>
        </p:spPr>
        <p:txBody>
          <a:bodyPr wrap="square" lIns="182999" tIns="91499" rIns="182999" bIns="91499" rtlCol="0">
            <a:spAutoFit/>
          </a:bodyPr>
          <a:lstStyle/>
          <a:p>
            <a:pPr algn="ctr"/>
            <a:r>
              <a:rPr lang="en-US" dirty="0" smtClean="0"/>
              <a:t>Content</a:t>
            </a:r>
            <a:endParaRPr lang="ms-MY" dirty="0"/>
          </a:p>
        </p:txBody>
      </p:sp>
      <p:sp>
        <p:nvSpPr>
          <p:cNvPr id="4" name="Rectangle 3"/>
          <p:cNvSpPr/>
          <p:nvPr/>
        </p:nvSpPr>
        <p:spPr>
          <a:xfrm>
            <a:off x="1548384" y="26373235"/>
            <a:ext cx="223224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Photo</a:t>
            </a:r>
          </a:p>
          <a:p>
            <a:pPr algn="ctr"/>
            <a:r>
              <a:rPr lang="en-US" sz="2400" dirty="0"/>
              <a:t>(</a:t>
            </a:r>
            <a:r>
              <a:rPr lang="en-US" sz="2400" dirty="0" smtClean="0"/>
              <a:t>Project leader)</a:t>
            </a:r>
            <a:endParaRPr lang="ms-MY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88744" y="27165323"/>
            <a:ext cx="2685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Name of participant</a:t>
            </a:r>
            <a:endParaRPr lang="ms-MY" sz="2400" dirty="0"/>
          </a:p>
        </p:txBody>
      </p:sp>
    </p:spTree>
    <p:extLst>
      <p:ext uri="{BB962C8B-B14F-4D97-AF65-F5344CB8AC3E}">
        <p14:creationId xmlns:p14="http://schemas.microsoft.com/office/powerpoint/2010/main" val="13400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Marzieana</dc:creator>
  <cp:lastModifiedBy>Marzieana</cp:lastModifiedBy>
  <cp:revision>8</cp:revision>
  <dcterms:created xsi:type="dcterms:W3CDTF">2014-07-20T23:44:15Z</dcterms:created>
  <dcterms:modified xsi:type="dcterms:W3CDTF">2015-09-17T08:56:44Z</dcterms:modified>
</cp:coreProperties>
</file>